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4"/>
  </p:sldMasterIdLst>
  <p:sldIdLst>
    <p:sldId id="256" r:id="rId5"/>
    <p:sldId id="266" r:id="rId6"/>
    <p:sldId id="270" r:id="rId7"/>
    <p:sldId id="261" r:id="rId8"/>
    <p:sldId id="262" r:id="rId9"/>
    <p:sldId id="269" r:id="rId10"/>
    <p:sldId id="271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E39DE1-FB6A-475E-AD97-CE781491F23A}" v="9" dt="2023-10-31T12:08:20.0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9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5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79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53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2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82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0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1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9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07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9EFEA2-3A12-DACF-1217-03321166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-1" b="15708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7EAD1-FBF5-4B72-9756-05101B3A0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Class of 2024 Educational Development Plan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EDP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19F72-6389-40F4-A8DD-2C97A1D16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Post Secondary Opportunities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Setting Goals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Exploring Careers and College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0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925EC-3BEC-42D9-9F10-22B8A271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Matchmaker Quiz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CED93DF-D038-46FB-B691-B57259E33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5893" y="2120941"/>
            <a:ext cx="4515480" cy="543001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5EB2C2A-FAB1-4E9F-8215-EC472BA6A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2323" y="1916038"/>
            <a:ext cx="3288066" cy="353750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0D61F83-69A3-4E63-88C6-1D32E4C82FD2}"/>
              </a:ext>
            </a:extLst>
          </p:cNvPr>
          <p:cNvSpPr/>
          <p:nvPr/>
        </p:nvSpPr>
        <p:spPr>
          <a:xfrm>
            <a:off x="836902" y="2052898"/>
            <a:ext cx="4133462" cy="6790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B194AD0-C6C6-4641-8803-B4B7725F1685}"/>
              </a:ext>
            </a:extLst>
          </p:cNvPr>
          <p:cNvCxnSpPr/>
          <p:nvPr/>
        </p:nvCxnSpPr>
        <p:spPr>
          <a:xfrm flipV="1">
            <a:off x="2164360" y="2910980"/>
            <a:ext cx="0" cy="178685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B94D101-7DE2-4E52-977A-8D2F4CBBB1BE}"/>
              </a:ext>
            </a:extLst>
          </p:cNvPr>
          <p:cNvSpPr txBox="1"/>
          <p:nvPr/>
        </p:nvSpPr>
        <p:spPr>
          <a:xfrm>
            <a:off x="5405649" y="3979965"/>
            <a:ext cx="2299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Start the Quiz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8580B8D-9193-4509-988A-838CD9D8A1EF}"/>
              </a:ext>
            </a:extLst>
          </p:cNvPr>
          <p:cNvCxnSpPr>
            <a:cxnSpLocks/>
          </p:cNvCxnSpPr>
          <p:nvPr/>
        </p:nvCxnSpPr>
        <p:spPr>
          <a:xfrm>
            <a:off x="6240353" y="4503185"/>
            <a:ext cx="2105637" cy="5232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87E1295-877E-4406-B978-D5A1EB9B2AA0}"/>
              </a:ext>
            </a:extLst>
          </p:cNvPr>
          <p:cNvSpPr txBox="1"/>
          <p:nvPr/>
        </p:nvSpPr>
        <p:spPr>
          <a:xfrm>
            <a:off x="1435916" y="4654186"/>
            <a:ext cx="295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F26178-4114-416E-B863-C3A8345EEBAD}"/>
              </a:ext>
            </a:extLst>
          </p:cNvPr>
          <p:cNvSpPr/>
          <p:nvPr/>
        </p:nvSpPr>
        <p:spPr>
          <a:xfrm>
            <a:off x="1068569" y="5880683"/>
            <a:ext cx="10343568" cy="73935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F4F767-E323-46FF-938F-DBADFBE4802C}"/>
              </a:ext>
            </a:extLst>
          </p:cNvPr>
          <p:cNvSpPr txBox="1"/>
          <p:nvPr/>
        </p:nvSpPr>
        <p:spPr>
          <a:xfrm>
            <a:off x="1068569" y="5946902"/>
            <a:ext cx="1034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When you have completed the Matchmaker Quiz you will see a listing of different careers that match your interest.  Take time to explore these careers and save 3 career clusters.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C905F-23F7-4CCA-9A68-E13885DAF257}"/>
              </a:ext>
            </a:extLst>
          </p:cNvPr>
          <p:cNvSpPr/>
          <p:nvPr/>
        </p:nvSpPr>
        <p:spPr>
          <a:xfrm>
            <a:off x="7393704" y="1899036"/>
            <a:ext cx="3288063" cy="362930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82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9B583E9-8FA5-4EDF-8807-3006E8F36684}"/>
              </a:ext>
            </a:extLst>
          </p:cNvPr>
          <p:cNvSpPr/>
          <p:nvPr/>
        </p:nvSpPr>
        <p:spPr>
          <a:xfrm>
            <a:off x="6571375" y="2711888"/>
            <a:ext cx="4999837" cy="124157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1D96A5-6291-4F7F-AF93-3DC5DED2B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Explore Careers</a:t>
            </a:r>
          </a:p>
        </p:txBody>
      </p:sp>
      <p:pic>
        <p:nvPicPr>
          <p:cNvPr id="4" name="Content Placeholder 8">
            <a:extLst>
              <a:ext uri="{FF2B5EF4-FFF2-40B4-BE49-F238E27FC236}">
                <a16:creationId xmlns:a16="http://schemas.microsoft.com/office/drawing/2014/main" id="{D2E31BEA-9899-4FF3-A666-1F6B19DCFE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1386" y="2064024"/>
            <a:ext cx="4515480" cy="54300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DB3118A-C69A-41F1-933B-706F45CB4CE8}"/>
              </a:ext>
            </a:extLst>
          </p:cNvPr>
          <p:cNvSpPr/>
          <p:nvPr/>
        </p:nvSpPr>
        <p:spPr>
          <a:xfrm>
            <a:off x="604007" y="1895912"/>
            <a:ext cx="4515480" cy="85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C5B5374-56AF-4670-B3F4-2D6700013E52}"/>
              </a:ext>
            </a:extLst>
          </p:cNvPr>
          <p:cNvCxnSpPr>
            <a:cxnSpLocks/>
          </p:cNvCxnSpPr>
          <p:nvPr/>
        </p:nvCxnSpPr>
        <p:spPr>
          <a:xfrm flipV="1">
            <a:off x="3394448" y="2607025"/>
            <a:ext cx="0" cy="7256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AAC849C-9847-4892-8F4D-28B6A12D9321}"/>
              </a:ext>
            </a:extLst>
          </p:cNvPr>
          <p:cNvSpPr txBox="1"/>
          <p:nvPr/>
        </p:nvSpPr>
        <p:spPr>
          <a:xfrm>
            <a:off x="2525085" y="3186201"/>
            <a:ext cx="2824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Explore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A070297-7629-4EF5-9300-441B7AEA20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518" y="4217220"/>
            <a:ext cx="3877216" cy="7240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B6F8B02-CDDE-490D-A3DE-B26E7801CE23}"/>
              </a:ext>
            </a:extLst>
          </p:cNvPr>
          <p:cNvSpPr/>
          <p:nvPr/>
        </p:nvSpPr>
        <p:spPr>
          <a:xfrm>
            <a:off x="541386" y="4161323"/>
            <a:ext cx="4515480" cy="85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B5E09AA-548F-4540-A988-E67AF9852E5D}"/>
              </a:ext>
            </a:extLst>
          </p:cNvPr>
          <p:cNvCxnSpPr>
            <a:cxnSpLocks/>
          </p:cNvCxnSpPr>
          <p:nvPr/>
        </p:nvCxnSpPr>
        <p:spPr>
          <a:xfrm flipV="1">
            <a:off x="2797431" y="4781171"/>
            <a:ext cx="0" cy="7256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0A55E84-F390-44BE-917A-B33B062AB3C3}"/>
              </a:ext>
            </a:extLst>
          </p:cNvPr>
          <p:cNvSpPr txBox="1"/>
          <p:nvPr/>
        </p:nvSpPr>
        <p:spPr>
          <a:xfrm>
            <a:off x="2048311" y="5460257"/>
            <a:ext cx="2824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Explore Careers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F129C8-817E-4ABB-9F90-08334A602C65}"/>
              </a:ext>
            </a:extLst>
          </p:cNvPr>
          <p:cNvSpPr txBox="1"/>
          <p:nvPr/>
        </p:nvSpPr>
        <p:spPr>
          <a:xfrm>
            <a:off x="6718184" y="2969849"/>
            <a:ext cx="47062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Save at least 3 Careers</a:t>
            </a:r>
          </a:p>
        </p:txBody>
      </p:sp>
    </p:spTree>
    <p:extLst>
      <p:ext uri="{BB962C8B-B14F-4D97-AF65-F5344CB8AC3E}">
        <p14:creationId xmlns:p14="http://schemas.microsoft.com/office/powerpoint/2010/main" val="774899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Interview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938" y="2312581"/>
            <a:ext cx="1622521" cy="866896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702708" y="2180821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69639-3FED-4BBE-A8F9-E7D706645C81}"/>
              </a:ext>
            </a:extLst>
          </p:cNvPr>
          <p:cNvSpPr/>
          <p:nvPr/>
        </p:nvSpPr>
        <p:spPr>
          <a:xfrm>
            <a:off x="7341063" y="2095087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322169" y="4832740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Job Interviews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8332107" y="4622145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84B4043-CFC0-4A00-AF3A-1D54AB34C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07" y="4202589"/>
            <a:ext cx="2915057" cy="1962424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5700089B-8351-451E-99CB-D3709AC64C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7223" y="2132048"/>
            <a:ext cx="2773822" cy="1227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751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Success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7239" y="2319507"/>
            <a:ext cx="1622521" cy="866896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838200" y="2180026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69639-3FED-4BBE-A8F9-E7D706645C81}"/>
              </a:ext>
            </a:extLst>
          </p:cNvPr>
          <p:cNvSpPr/>
          <p:nvPr/>
        </p:nvSpPr>
        <p:spPr>
          <a:xfrm>
            <a:off x="7341063" y="2095087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228492" y="4761198"/>
            <a:ext cx="2498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Defining Success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8290271" y="4538731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2C6A5EA-10D3-4645-96FA-132186D18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458" y="4305964"/>
            <a:ext cx="2540538" cy="1680164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951D6188-4F3D-4EB8-8978-D1998F71FF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3811" y="2209980"/>
            <a:ext cx="2570152" cy="112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128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Backup Plans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7239" y="2319507"/>
            <a:ext cx="1622521" cy="866896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838200" y="2180026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69639-3FED-4BBE-A8F9-E7D706645C81}"/>
              </a:ext>
            </a:extLst>
          </p:cNvPr>
          <p:cNvSpPr/>
          <p:nvPr/>
        </p:nvSpPr>
        <p:spPr>
          <a:xfrm>
            <a:off x="7341063" y="2095087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228492" y="4761198"/>
            <a:ext cx="2498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Career Backup Plans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8378147" y="4605894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1D29BB3C-D8AF-4179-A485-673310C704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757" y="4287028"/>
            <a:ext cx="2343585" cy="16146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C87314D-443B-4316-A439-A34C0D68B5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6429" y="2150269"/>
            <a:ext cx="2575410" cy="1290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06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Life Balance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7239" y="2319507"/>
            <a:ext cx="1622521" cy="866896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838200" y="2180026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69639-3FED-4BBE-A8F9-E7D706645C81}"/>
              </a:ext>
            </a:extLst>
          </p:cNvPr>
          <p:cNvSpPr/>
          <p:nvPr/>
        </p:nvSpPr>
        <p:spPr>
          <a:xfrm>
            <a:off x="7341063" y="2095087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228492" y="4761198"/>
            <a:ext cx="2498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Work/Life Balance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8332107" y="4529395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ABFDF36-381E-4AB8-9196-890B82C3A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379" y="4256275"/>
            <a:ext cx="2381346" cy="173639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91CF32F-B5F1-4B0D-B92F-640DD5A190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7119" y="2144729"/>
            <a:ext cx="2478680" cy="120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117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AD3A0-FB1D-4EDB-9D11-A3D2BFE92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 Experiences ~ Resume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FF83593-F78E-41A7-8E69-69928A8BE0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29" y="2206014"/>
            <a:ext cx="3540467" cy="736358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641ED43-0F5A-410E-997C-53F848BC2E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22" y="4141563"/>
            <a:ext cx="4039164" cy="214342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AD46D04-F632-4F79-80E2-007DC0B7E708}"/>
              </a:ext>
            </a:extLst>
          </p:cNvPr>
          <p:cNvSpPr/>
          <p:nvPr/>
        </p:nvSpPr>
        <p:spPr>
          <a:xfrm>
            <a:off x="672859" y="2027836"/>
            <a:ext cx="3705808" cy="7978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E65D8A-A700-423B-9F43-B59D66E00E80}"/>
              </a:ext>
            </a:extLst>
          </p:cNvPr>
          <p:cNvSpPr/>
          <p:nvPr/>
        </p:nvSpPr>
        <p:spPr>
          <a:xfrm>
            <a:off x="671522" y="4115615"/>
            <a:ext cx="4039164" cy="21953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F5E37A-9335-4999-9E7F-BDFBE299A65B}"/>
              </a:ext>
            </a:extLst>
          </p:cNvPr>
          <p:cNvSpPr txBox="1"/>
          <p:nvPr/>
        </p:nvSpPr>
        <p:spPr>
          <a:xfrm>
            <a:off x="6585358" y="2027836"/>
            <a:ext cx="5394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Objective:</a:t>
            </a:r>
          </a:p>
          <a:p>
            <a:r>
              <a:rPr lang="en-US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Click Add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Education:</a:t>
            </a:r>
          </a:p>
          <a:p>
            <a:r>
              <a:rPr lang="en-US" sz="12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Skills:</a:t>
            </a:r>
          </a:p>
          <a:p>
            <a:r>
              <a:rPr lang="en-US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Work Experience:</a:t>
            </a:r>
          </a:p>
          <a:p>
            <a:r>
              <a:rPr lang="en-US" sz="12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Volunteer Experience:</a:t>
            </a:r>
          </a:p>
          <a:p>
            <a:r>
              <a:rPr lang="en-US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CC66FF"/>
                </a:solidFill>
                <a:latin typeface="Century Gothic" panose="020B0502020202020204" pitchFamily="34" charset="0"/>
              </a:rPr>
              <a:t>Awards &amp; Achievements:</a:t>
            </a:r>
          </a:p>
          <a:p>
            <a:r>
              <a:rPr lang="en-US" sz="1200" b="1" dirty="0">
                <a:solidFill>
                  <a:srgbClr val="CC66FF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Activities &amp; Interests:</a:t>
            </a:r>
          </a:p>
          <a:p>
            <a:r>
              <a:rPr lang="en-US" sz="12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Click Add ~ Select Saved Interests or Add New ~ Update Resume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1660392-A768-4A6B-897E-BA50E36F9664}"/>
              </a:ext>
            </a:extLst>
          </p:cNvPr>
          <p:cNvCxnSpPr>
            <a:cxnSpLocks/>
          </p:cNvCxnSpPr>
          <p:nvPr/>
        </p:nvCxnSpPr>
        <p:spPr>
          <a:xfrm flipH="1" flipV="1">
            <a:off x="2449587" y="2625471"/>
            <a:ext cx="897621" cy="4264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85FCD53-B407-472A-B172-DFBDEBCE86EA}"/>
              </a:ext>
            </a:extLst>
          </p:cNvPr>
          <p:cNvSpPr txBox="1"/>
          <p:nvPr/>
        </p:nvSpPr>
        <p:spPr>
          <a:xfrm>
            <a:off x="3391949" y="2942372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7FAA20B-F657-4513-AFF8-403A65927BDB}"/>
              </a:ext>
            </a:extLst>
          </p:cNvPr>
          <p:cNvCxnSpPr>
            <a:cxnSpLocks/>
          </p:cNvCxnSpPr>
          <p:nvPr/>
        </p:nvCxnSpPr>
        <p:spPr>
          <a:xfrm flipH="1" flipV="1">
            <a:off x="4301590" y="5600254"/>
            <a:ext cx="897621" cy="4264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ECEB454-AE49-4079-869E-878BDB1CAEB2}"/>
              </a:ext>
            </a:extLst>
          </p:cNvPr>
          <p:cNvSpPr txBox="1"/>
          <p:nvPr/>
        </p:nvSpPr>
        <p:spPr>
          <a:xfrm>
            <a:off x="4750400" y="6096123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Resume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3E9A83-AE5E-4A89-BA3A-CF9CC4E9A80B}"/>
              </a:ext>
            </a:extLst>
          </p:cNvPr>
          <p:cNvSpPr txBox="1"/>
          <p:nvPr/>
        </p:nvSpPr>
        <p:spPr>
          <a:xfrm>
            <a:off x="9678099" y="1944404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Complete Each Section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27ED172-3AC2-4DC0-B458-5AFFD389CC0C}"/>
              </a:ext>
            </a:extLst>
          </p:cNvPr>
          <p:cNvCxnSpPr>
            <a:cxnSpLocks/>
          </p:cNvCxnSpPr>
          <p:nvPr/>
        </p:nvCxnSpPr>
        <p:spPr>
          <a:xfrm flipH="1">
            <a:off x="10310070" y="2719703"/>
            <a:ext cx="756408" cy="5939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01275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RightStep">
      <a:dk1>
        <a:srgbClr val="000000"/>
      </a:dk1>
      <a:lt1>
        <a:srgbClr val="FFFFFF"/>
      </a:lt1>
      <a:dk2>
        <a:srgbClr val="242F41"/>
      </a:dk2>
      <a:lt2>
        <a:srgbClr val="E2E3E8"/>
      </a:lt2>
      <a:accent1>
        <a:srgbClr val="AAA080"/>
      </a:accent1>
      <a:accent2>
        <a:srgbClr val="9CA671"/>
      </a:accent2>
      <a:accent3>
        <a:srgbClr val="8FA87F"/>
      </a:accent3>
      <a:accent4>
        <a:srgbClr val="76AD78"/>
      </a:accent4>
      <a:accent5>
        <a:srgbClr val="81AB93"/>
      </a:accent5>
      <a:accent6>
        <a:srgbClr val="74AAA2"/>
      </a:accent6>
      <a:hlink>
        <a:srgbClr val="6979AE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0BBFF86ED0F046AF3D8DAD57750127" ma:contentTypeVersion="15" ma:contentTypeDescription="Create a new document." ma:contentTypeScope="" ma:versionID="d8b15f953890b0654f09d611f3d27069">
  <xsd:schema xmlns:xsd="http://www.w3.org/2001/XMLSchema" xmlns:xs="http://www.w3.org/2001/XMLSchema" xmlns:p="http://schemas.microsoft.com/office/2006/metadata/properties" xmlns:ns3="0a46df75-301c-4164-8635-f353da3eb736" xmlns:ns4="e5b74a98-e59a-4f17-98b9-3656c21e0f74" targetNamespace="http://schemas.microsoft.com/office/2006/metadata/properties" ma:root="true" ma:fieldsID="5fb1506ad91ab123facbe5d4c52c5663" ns3:_="" ns4:_="">
    <xsd:import namespace="0a46df75-301c-4164-8635-f353da3eb736"/>
    <xsd:import namespace="e5b74a98-e59a-4f17-98b9-3656c21e0f7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46df75-301c-4164-8635-f353da3eb7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b74a98-e59a-4f17-98b9-3656c21e0f7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a46df75-301c-4164-8635-f353da3eb73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F92DAA-C5FC-4EA5-AC4A-777DE237CE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46df75-301c-4164-8635-f353da3eb736"/>
    <ds:schemaRef ds:uri="e5b74a98-e59a-4f17-98b9-3656c21e0f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758D5F-C52C-4779-80C5-FAF8D22BE8B3}">
  <ds:schemaRefs>
    <ds:schemaRef ds:uri="http://schemas.microsoft.com/office/2006/metadata/properties"/>
    <ds:schemaRef ds:uri="http://schemas.microsoft.com/office/infopath/2007/PartnerControls"/>
    <ds:schemaRef ds:uri="0a46df75-301c-4164-8635-f353da3eb736"/>
  </ds:schemaRefs>
</ds:datastoreItem>
</file>

<file path=customXml/itemProps3.xml><?xml version="1.0" encoding="utf-8"?>
<ds:datastoreItem xmlns:ds="http://schemas.openxmlformats.org/officeDocument/2006/customXml" ds:itemID="{50F5C276-FF74-406C-8466-6D717A43E1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270</Words>
  <Application>Microsoft Office PowerPoint</Application>
  <PresentationFormat>Widescreen</PresentationFormat>
  <Paragraphs>71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SketchyVTI</vt:lpstr>
      <vt:lpstr>Class of 2024 Educational Development Plan EDP</vt:lpstr>
      <vt:lpstr>Career Matchmaker Quiz</vt:lpstr>
      <vt:lpstr>Explore Careers</vt:lpstr>
      <vt:lpstr>Job Interview</vt:lpstr>
      <vt:lpstr>Defining Success</vt:lpstr>
      <vt:lpstr>Career Backup Plans</vt:lpstr>
      <vt:lpstr>Work Life Balance</vt:lpstr>
      <vt:lpstr>Record Experiences ~ Resume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of 2024 Educational Development Plan EDP</dc:title>
  <dc:creator>JOHNSON, WENDY</dc:creator>
  <cp:lastModifiedBy>JOHNSON, WENDY</cp:lastModifiedBy>
  <cp:revision>5</cp:revision>
  <dcterms:created xsi:type="dcterms:W3CDTF">2023-10-30T12:29:44Z</dcterms:created>
  <dcterms:modified xsi:type="dcterms:W3CDTF">2024-01-16T15:23:45Z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0x010100410BBFF86ED0F046AF3D8DAD57750127</vt:lpwstr>
  </property>
</Properties>
</file>