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66" r:id="rId6"/>
    <p:sldId id="270" r:id="rId7"/>
    <p:sldId id="261" r:id="rId8"/>
    <p:sldId id="262" r:id="rId9"/>
    <p:sldId id="269" r:id="rId10"/>
    <p:sldId id="271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39DE1-FB6A-475E-AD97-CE781491F23A}" v="9" dt="2023-10-31T12:08:20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3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EFEA2-3A12-DACF-1217-0332116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7EAD1-FBF5-4B72-9756-05101B3A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Class of 2024 Educational Development Plan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EDP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19F72-6389-40F4-A8DD-2C97A1D16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Post Secondary Opportunities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Setting Goals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Exploring Careers and College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Matchmaker Quiz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B2C2A-FAB1-4E9F-8215-EC472BA6A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323" y="1916038"/>
            <a:ext cx="3288066" cy="35375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240353" y="450318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When you have completed the Matchmaker Quiz you will see a listing of different careers that match your interest.  Take time to explore these careers and save 3 career clusters.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8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9B583E9-8FA5-4EDF-8807-3006E8F36684}"/>
              </a:ext>
            </a:extLst>
          </p:cNvPr>
          <p:cNvSpPr/>
          <p:nvPr/>
        </p:nvSpPr>
        <p:spPr>
          <a:xfrm>
            <a:off x="6571375" y="2711888"/>
            <a:ext cx="4999837" cy="12415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D96A5-6291-4F7F-AF93-3DC5DED2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Careers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D2E31BEA-9899-4FF3-A666-1F6B19DCF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386" y="2064024"/>
            <a:ext cx="4515480" cy="5430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DB3118A-C69A-41F1-933B-706F45CB4CE8}"/>
              </a:ext>
            </a:extLst>
          </p:cNvPr>
          <p:cNvSpPr/>
          <p:nvPr/>
        </p:nvSpPr>
        <p:spPr>
          <a:xfrm>
            <a:off x="604007" y="1895912"/>
            <a:ext cx="4515480" cy="85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5B5374-56AF-4670-B3F4-2D6700013E52}"/>
              </a:ext>
            </a:extLst>
          </p:cNvPr>
          <p:cNvCxnSpPr>
            <a:cxnSpLocks/>
          </p:cNvCxnSpPr>
          <p:nvPr/>
        </p:nvCxnSpPr>
        <p:spPr>
          <a:xfrm flipV="1">
            <a:off x="3394448" y="2607025"/>
            <a:ext cx="0" cy="7256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AAC849C-9847-4892-8F4D-28B6A12D9321}"/>
              </a:ext>
            </a:extLst>
          </p:cNvPr>
          <p:cNvSpPr txBox="1"/>
          <p:nvPr/>
        </p:nvSpPr>
        <p:spPr>
          <a:xfrm>
            <a:off x="2525085" y="3186201"/>
            <a:ext cx="282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Explore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070297-7629-4EF5-9300-441B7AEA2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518" y="4217220"/>
            <a:ext cx="3877216" cy="7240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B6F8B02-CDDE-490D-A3DE-B26E7801CE23}"/>
              </a:ext>
            </a:extLst>
          </p:cNvPr>
          <p:cNvSpPr/>
          <p:nvPr/>
        </p:nvSpPr>
        <p:spPr>
          <a:xfrm>
            <a:off x="541386" y="4161323"/>
            <a:ext cx="4515480" cy="85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5E09AA-548F-4540-A988-E67AF9852E5D}"/>
              </a:ext>
            </a:extLst>
          </p:cNvPr>
          <p:cNvCxnSpPr>
            <a:cxnSpLocks/>
          </p:cNvCxnSpPr>
          <p:nvPr/>
        </p:nvCxnSpPr>
        <p:spPr>
          <a:xfrm flipV="1">
            <a:off x="2797431" y="4781171"/>
            <a:ext cx="0" cy="7256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0A55E84-F390-44BE-917A-B33B062AB3C3}"/>
              </a:ext>
            </a:extLst>
          </p:cNvPr>
          <p:cNvSpPr txBox="1"/>
          <p:nvPr/>
        </p:nvSpPr>
        <p:spPr>
          <a:xfrm>
            <a:off x="2048311" y="5460257"/>
            <a:ext cx="2824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Explore Careers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F129C8-817E-4ABB-9F90-08334A602C65}"/>
              </a:ext>
            </a:extLst>
          </p:cNvPr>
          <p:cNvSpPr txBox="1"/>
          <p:nvPr/>
        </p:nvSpPr>
        <p:spPr>
          <a:xfrm>
            <a:off x="6718184" y="2969849"/>
            <a:ext cx="4706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Save at least 3 Careers</a:t>
            </a:r>
          </a:p>
        </p:txBody>
      </p:sp>
    </p:spTree>
    <p:extLst>
      <p:ext uri="{BB962C8B-B14F-4D97-AF65-F5344CB8AC3E}">
        <p14:creationId xmlns:p14="http://schemas.microsoft.com/office/powerpoint/2010/main" val="77489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Interview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938" y="2312581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702708" y="2180821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Job Interviews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622145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84B4043-CFC0-4A00-AF3A-1D54AB34C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07" y="4202589"/>
            <a:ext cx="2915057" cy="1962424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700089B-8351-451E-99CB-D3709AC64C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223" y="2132048"/>
            <a:ext cx="2773822" cy="122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5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Success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228492" y="4761198"/>
            <a:ext cx="249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Defining Success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290271" y="4538731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2C6A5EA-10D3-4645-96FA-132186D18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58" y="4305964"/>
            <a:ext cx="2540538" cy="1680164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51D6188-4F3D-4EB8-8978-D1998F71FF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811" y="2209980"/>
            <a:ext cx="2570152" cy="112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2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Backup Plans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228492" y="4761198"/>
            <a:ext cx="249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Career Backup Plans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78147" y="4605894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1D29BB3C-D8AF-4179-A485-673310C70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757" y="4287028"/>
            <a:ext cx="2343585" cy="16146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C87314D-443B-4316-A439-A34C0D68B5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6429" y="2150269"/>
            <a:ext cx="2575410" cy="129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0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Life Balance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228492" y="4761198"/>
            <a:ext cx="249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Work/Life Balance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529395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ABFDF36-381E-4AB8-9196-890B82C3A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79" y="4256275"/>
            <a:ext cx="2381346" cy="17363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1CF32F-B5F1-4B0D-B92F-640DD5A19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7119" y="2144729"/>
            <a:ext cx="2478680" cy="120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1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D3A0-FB1D-4EDB-9D11-A3D2BFE9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Experiences ~ Resume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F83593-F78E-41A7-8E69-69928A8BE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29" y="2206014"/>
            <a:ext cx="3540467" cy="73635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41ED43-0F5A-410E-997C-53F848BC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22" y="4141563"/>
            <a:ext cx="4039164" cy="21434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D46D04-F632-4F79-80E2-007DC0B7E708}"/>
              </a:ext>
            </a:extLst>
          </p:cNvPr>
          <p:cNvSpPr/>
          <p:nvPr/>
        </p:nvSpPr>
        <p:spPr>
          <a:xfrm>
            <a:off x="672859" y="2027836"/>
            <a:ext cx="3705808" cy="797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65D8A-A700-423B-9F43-B59D66E00E80}"/>
              </a:ext>
            </a:extLst>
          </p:cNvPr>
          <p:cNvSpPr/>
          <p:nvPr/>
        </p:nvSpPr>
        <p:spPr>
          <a:xfrm>
            <a:off x="671522" y="4115615"/>
            <a:ext cx="4039164" cy="2195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F5E37A-9335-4999-9E7F-BDFBE299A65B}"/>
              </a:ext>
            </a:extLst>
          </p:cNvPr>
          <p:cNvSpPr txBox="1"/>
          <p:nvPr/>
        </p:nvSpPr>
        <p:spPr>
          <a:xfrm>
            <a:off x="6585358" y="2027836"/>
            <a:ext cx="5394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Objective: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Click Add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Education:</a:t>
            </a: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Skills:</a:t>
            </a: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Work Experience:</a:t>
            </a: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Volunteer Experience:</a:t>
            </a: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Awards &amp; Achievements:</a:t>
            </a: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Activities &amp; Interests:</a:t>
            </a: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Add ~ Select Saved Interests or Add New ~ Update Resume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660392-A768-4A6B-897E-BA50E36F9664}"/>
              </a:ext>
            </a:extLst>
          </p:cNvPr>
          <p:cNvCxnSpPr>
            <a:cxnSpLocks/>
          </p:cNvCxnSpPr>
          <p:nvPr/>
        </p:nvCxnSpPr>
        <p:spPr>
          <a:xfrm flipH="1" flipV="1">
            <a:off x="2449587" y="2625471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5FCD53-B407-472A-B172-DFBDEBCE86EA}"/>
              </a:ext>
            </a:extLst>
          </p:cNvPr>
          <p:cNvSpPr txBox="1"/>
          <p:nvPr/>
        </p:nvSpPr>
        <p:spPr>
          <a:xfrm>
            <a:off x="3391949" y="2942372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FAA20B-F657-4513-AFF8-403A65927BDB}"/>
              </a:ext>
            </a:extLst>
          </p:cNvPr>
          <p:cNvCxnSpPr>
            <a:cxnSpLocks/>
          </p:cNvCxnSpPr>
          <p:nvPr/>
        </p:nvCxnSpPr>
        <p:spPr>
          <a:xfrm flipH="1" flipV="1">
            <a:off x="4301590" y="5600254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CEB454-AE49-4079-869E-878BDB1CAEB2}"/>
              </a:ext>
            </a:extLst>
          </p:cNvPr>
          <p:cNvSpPr txBox="1"/>
          <p:nvPr/>
        </p:nvSpPr>
        <p:spPr>
          <a:xfrm>
            <a:off x="4750400" y="6096123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Resume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3E9A83-AE5E-4A89-BA3A-CF9CC4E9A80B}"/>
              </a:ext>
            </a:extLst>
          </p:cNvPr>
          <p:cNvSpPr txBox="1"/>
          <p:nvPr/>
        </p:nvSpPr>
        <p:spPr>
          <a:xfrm>
            <a:off x="9678099" y="1944404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Complete Each Section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7ED172-3AC2-4DC0-B458-5AFFD389CC0C}"/>
              </a:ext>
            </a:extLst>
          </p:cNvPr>
          <p:cNvCxnSpPr>
            <a:cxnSpLocks/>
          </p:cNvCxnSpPr>
          <p:nvPr/>
        </p:nvCxnSpPr>
        <p:spPr>
          <a:xfrm flipH="1">
            <a:off x="10310070" y="2719703"/>
            <a:ext cx="756408" cy="593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275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2E3E8"/>
      </a:lt2>
      <a:accent1>
        <a:srgbClr val="AAA0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0BBFF86ED0F046AF3D8DAD57750127" ma:contentTypeVersion="15" ma:contentTypeDescription="Create a new document." ma:contentTypeScope="" ma:versionID="d8b15f953890b0654f09d611f3d27069">
  <xsd:schema xmlns:xsd="http://www.w3.org/2001/XMLSchema" xmlns:xs="http://www.w3.org/2001/XMLSchema" xmlns:p="http://schemas.microsoft.com/office/2006/metadata/properties" xmlns:ns3="0a46df75-301c-4164-8635-f353da3eb736" xmlns:ns4="e5b74a98-e59a-4f17-98b9-3656c21e0f74" targetNamespace="http://schemas.microsoft.com/office/2006/metadata/properties" ma:root="true" ma:fieldsID="5fb1506ad91ab123facbe5d4c52c5663" ns3:_="" ns4:_="">
    <xsd:import namespace="0a46df75-301c-4164-8635-f353da3eb736"/>
    <xsd:import namespace="e5b74a98-e59a-4f17-98b9-3656c21e0f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6df75-301c-4164-8635-f353da3eb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74a98-e59a-4f17-98b9-3656c21e0f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46df75-301c-4164-8635-f353da3eb73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F92DAA-C5FC-4EA5-AC4A-777DE237C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6df75-301c-4164-8635-f353da3eb736"/>
    <ds:schemaRef ds:uri="e5b74a98-e59a-4f17-98b9-3656c21e0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758D5F-C52C-4779-80C5-FAF8D22BE8B3}">
  <ds:schemaRefs>
    <ds:schemaRef ds:uri="http://schemas.microsoft.com/office/2006/metadata/properties"/>
    <ds:schemaRef ds:uri="http://schemas.microsoft.com/office/infopath/2007/PartnerControls"/>
    <ds:schemaRef ds:uri="0a46df75-301c-4164-8635-f353da3eb736"/>
  </ds:schemaRefs>
</ds:datastoreItem>
</file>

<file path=customXml/itemProps3.xml><?xml version="1.0" encoding="utf-8"?>
<ds:datastoreItem xmlns:ds="http://schemas.openxmlformats.org/officeDocument/2006/customXml" ds:itemID="{50F5C276-FF74-406C-8466-6D717A43E1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270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SketchyVTI</vt:lpstr>
      <vt:lpstr>Class of 2024 Educational Development Plan EDP</vt:lpstr>
      <vt:lpstr>Career Matchmaker Quiz</vt:lpstr>
      <vt:lpstr>Explore Careers</vt:lpstr>
      <vt:lpstr>Job Interview</vt:lpstr>
      <vt:lpstr>Defining Success</vt:lpstr>
      <vt:lpstr>Career Backup Plans</vt:lpstr>
      <vt:lpstr>Work Life Balance</vt:lpstr>
      <vt:lpstr>Record Experiences ~ Resume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2024 Educational Development Plan EDP</dc:title>
  <dc:creator>JOHNSON, WENDY</dc:creator>
  <cp:lastModifiedBy>JOHNSON, WENDY</cp:lastModifiedBy>
  <cp:revision>5</cp:revision>
  <dcterms:created xsi:type="dcterms:W3CDTF">2023-10-30T12:29:44Z</dcterms:created>
  <dcterms:modified xsi:type="dcterms:W3CDTF">2024-01-16T15:23:45Z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0x010100410BBFF86ED0F046AF3D8DAD57750127</vt:lpwstr>
  </property>
</Properties>
</file>